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60" r:id="rId3"/>
    <p:sldId id="261" r:id="rId4"/>
    <p:sldId id="262" r:id="rId5"/>
    <p:sldId id="263" r:id="rId6"/>
    <p:sldId id="285" r:id="rId7"/>
    <p:sldId id="264" r:id="rId8"/>
    <p:sldId id="265" r:id="rId9"/>
    <p:sldId id="266" r:id="rId10"/>
    <p:sldId id="267" r:id="rId11"/>
    <p:sldId id="283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6" r:id="rId23"/>
    <p:sldId id="287" r:id="rId24"/>
    <p:sldId id="284" r:id="rId25"/>
    <p:sldId id="278" r:id="rId26"/>
    <p:sldId id="279" r:id="rId27"/>
    <p:sldId id="280" r:id="rId28"/>
    <p:sldId id="288" r:id="rId29"/>
    <p:sldId id="289" r:id="rId30"/>
    <p:sldId id="290" r:id="rId31"/>
    <p:sldId id="281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90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C17828-5F7B-4138-B7CC-4E175FEBE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44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87544-AB8B-4380-8132-3BC0644BE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26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F87A-AA2E-4A80-9DA7-16181D396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59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D7356-57CB-469D-ABC6-226484D715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25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1A098-492B-408A-9228-D034ACDA6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19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19599-5728-49FA-A02E-F7F5010031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63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7FB92-F495-472F-8BD7-3EFB8BCC21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4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550D8-E9FC-4D2B-A413-ABCED1096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81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6E18D-4BE0-498B-9DAF-6A552815BE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35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17643-EFA8-4F5C-8DA7-8B5B314A57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86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3F6B8-A8D9-49FC-B8C1-563419D61E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57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C84700B6-4CC6-484B-A447-1B24756AD2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CeDcfIKLGs" TargetMode="External"/><Relationship Id="rId2" Type="http://schemas.openxmlformats.org/officeDocument/2006/relationships/hyperlink" Target="https://www.youtube.com/watch?v=nXqmMZ2JbR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600" dirty="0"/>
              <a:t>Unit 2: Causes of the Revolutionary War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076" name="Picture 4" descr="signers-of-declaration-of-indepen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68580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French and Indian War Cont.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William Pitt-</a:t>
            </a:r>
            <a:r>
              <a:rPr lang="en-US" altLang="en-US" u="sng" dirty="0"/>
              <a:t>Military planner was sent over from England.  He decided Britain would pay for the war and ran up tremendous debt.  </a:t>
            </a:r>
          </a:p>
          <a:p>
            <a:pPr eaLnBrk="1" hangingPunct="1"/>
            <a:r>
              <a:rPr lang="en-US" altLang="en-US" dirty="0"/>
              <a:t>War ended when the British took the cities of </a:t>
            </a:r>
            <a:r>
              <a:rPr lang="en-US" altLang="en-US" u="sng" dirty="0"/>
              <a:t>Montreal</a:t>
            </a:r>
            <a:r>
              <a:rPr lang="en-US" altLang="en-US" dirty="0"/>
              <a:t> and </a:t>
            </a:r>
            <a:r>
              <a:rPr lang="en-US" altLang="en-US" u="sng" dirty="0"/>
              <a:t>Quebec</a:t>
            </a:r>
            <a:r>
              <a:rPr lang="en-US" altLang="en-US" dirty="0"/>
              <a:t> in Canada.</a:t>
            </a:r>
          </a:p>
        </p:txBody>
      </p:sp>
      <p:pic>
        <p:nvPicPr>
          <p:cNvPr id="14340" name="Picture 4" descr="william pi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756" y="3657600"/>
            <a:ext cx="2209800" cy="274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*The Treaty of Paris 1763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France had to give Great Britain </a:t>
            </a:r>
            <a:r>
              <a:rPr lang="en-US" u="sng" dirty="0"/>
              <a:t>Canada </a:t>
            </a:r>
            <a:r>
              <a:rPr lang="en-US" dirty="0"/>
              <a:t>and most of its lands east of the </a:t>
            </a:r>
            <a:r>
              <a:rPr lang="en-US" u="sng" dirty="0"/>
              <a:t>Mississippi River</a:t>
            </a:r>
            <a:r>
              <a:rPr lang="en-US" dirty="0"/>
              <a:t>.  Spain received </a:t>
            </a:r>
            <a:r>
              <a:rPr lang="en-US" u="sng" dirty="0"/>
              <a:t>Louisiana</a:t>
            </a:r>
            <a:r>
              <a:rPr lang="en-US" dirty="0"/>
              <a:t> and the port of </a:t>
            </a:r>
            <a:r>
              <a:rPr lang="en-US" u="sng" dirty="0"/>
              <a:t>New Orleans</a:t>
            </a:r>
            <a:r>
              <a:rPr lang="en-US" dirty="0"/>
              <a:t>.</a:t>
            </a:r>
          </a:p>
          <a:p>
            <a:r>
              <a:rPr lang="en-US" dirty="0"/>
              <a:t>The treaty marked the end of </a:t>
            </a:r>
            <a:r>
              <a:rPr lang="en-US" u="sng" dirty="0"/>
              <a:t>France</a:t>
            </a:r>
            <a:r>
              <a:rPr lang="en-US" dirty="0"/>
              <a:t> as a power in North America and divided the continent between </a:t>
            </a:r>
            <a:r>
              <a:rPr lang="en-US" u="sng" dirty="0"/>
              <a:t>Britain</a:t>
            </a:r>
            <a:r>
              <a:rPr lang="en-US" dirty="0"/>
              <a:t> and </a:t>
            </a:r>
            <a:r>
              <a:rPr lang="en-US" u="sng" dirty="0"/>
              <a:t>Spain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4108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Cause #3: The Proclamation of 1763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dirty="0"/>
              <a:t>French loss dealt blow to Native Americans in the Ohio River Valley.</a:t>
            </a:r>
          </a:p>
          <a:p>
            <a:pPr eaLnBrk="1" hangingPunct="1"/>
            <a:r>
              <a:rPr lang="en-US" altLang="en-US" u="sng" dirty="0"/>
              <a:t>They had lost their allies and trading partners.  Britain raised the price of their goods.  More British settlers were moving onto Native American lands.</a:t>
            </a:r>
          </a:p>
        </p:txBody>
      </p:sp>
      <p:pic>
        <p:nvPicPr>
          <p:cNvPr id="15364" name="Picture 4" descr="mohic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24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3.  Proclamation Continued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724400" cy="4530725"/>
          </a:xfrm>
        </p:spPr>
        <p:txBody>
          <a:bodyPr/>
          <a:lstStyle/>
          <a:p>
            <a:pPr eaLnBrk="1" hangingPunct="1"/>
            <a:r>
              <a:rPr lang="en-US" altLang="en-US" dirty="0"/>
              <a:t>Pontiacs War:  War between Pontiac (Ottawa Chief) and British Forts west of App. Mtns. and settlers.</a:t>
            </a:r>
          </a:p>
          <a:p>
            <a:pPr eaLnBrk="1" hangingPunct="1"/>
            <a:r>
              <a:rPr lang="en-US" altLang="en-US" dirty="0"/>
              <a:t>The Proclamation of 1763 stopped colonists from moving west of the </a:t>
            </a:r>
            <a:r>
              <a:rPr lang="en-US" altLang="en-US" u="sng" dirty="0"/>
              <a:t>Appalachian Mountains.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5029200" y="914400"/>
            <a:ext cx="3886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Advantages for Britain: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-</a:t>
            </a:r>
            <a:r>
              <a:rPr lang="en-US" altLang="en-US" sz="2000" b="1" u="sng" dirty="0"/>
              <a:t>Kept peace with Native </a:t>
            </a:r>
            <a:r>
              <a:rPr lang="en-US" altLang="en-US" sz="2000" b="1" u="sng" dirty="0" err="1"/>
              <a:t>Am’s</a:t>
            </a:r>
            <a:endParaRPr lang="en-US" altLang="en-US" sz="2000" b="1" u="sng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 dirty="0"/>
              <a:t>-Kept colonists near the coast to keep trade flourishing.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 dirty="0"/>
              <a:t>-Could keep control of westward expansion and the fur trade in the frontier.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 dirty="0"/>
              <a:t>*Colonists resent troops and control of land by British.</a:t>
            </a:r>
          </a:p>
        </p:txBody>
      </p:sp>
      <p:pic>
        <p:nvPicPr>
          <p:cNvPr id="16389" name="Picture 7" descr="procla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48133"/>
            <a:ext cx="2350911" cy="310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Cause #4: Taxation without Representation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Britain had huge</a:t>
            </a:r>
            <a:r>
              <a:rPr lang="en-US" altLang="en-US" u="sng" dirty="0"/>
              <a:t> debt </a:t>
            </a:r>
            <a:r>
              <a:rPr lang="en-US" altLang="en-US" dirty="0"/>
              <a:t>from the French and Indian War.  They issued</a:t>
            </a:r>
            <a:r>
              <a:rPr lang="en-US" altLang="en-US" u="sng" dirty="0"/>
              <a:t> taxes </a:t>
            </a:r>
            <a:r>
              <a:rPr lang="en-US" altLang="en-US" dirty="0"/>
              <a:t>on colonies and </a:t>
            </a:r>
            <a:r>
              <a:rPr lang="en-US" altLang="en-US" u="sng" dirty="0"/>
              <a:t>enforced</a:t>
            </a:r>
            <a:r>
              <a:rPr lang="en-US" altLang="en-US" dirty="0"/>
              <a:t> existing tax laws more strictly to pay off their debt.</a:t>
            </a:r>
          </a:p>
          <a:p>
            <a:pPr eaLnBrk="1" hangingPunct="1"/>
            <a:r>
              <a:rPr lang="en-US" altLang="en-US" dirty="0"/>
              <a:t>Writs of Assistance-</a:t>
            </a:r>
            <a:r>
              <a:rPr lang="en-US" altLang="en-US" u="sng" dirty="0"/>
              <a:t>Legal documents that allowed customs officers to enter any location to search for smuggled goods.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*The Sugar Act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Parliament passed in </a:t>
            </a:r>
            <a:r>
              <a:rPr lang="en-US" altLang="en-US" u="sng" dirty="0"/>
              <a:t>1764.  </a:t>
            </a:r>
            <a:r>
              <a:rPr lang="en-US" altLang="en-US" dirty="0"/>
              <a:t>It lowered the </a:t>
            </a:r>
            <a:r>
              <a:rPr lang="en-US" altLang="en-US" u="sng" dirty="0"/>
              <a:t>tax</a:t>
            </a:r>
            <a:r>
              <a:rPr lang="en-US" altLang="en-US" dirty="0"/>
              <a:t> on imported </a:t>
            </a:r>
            <a:r>
              <a:rPr lang="en-US" altLang="en-US" u="sng" dirty="0"/>
              <a:t>molasses</a:t>
            </a:r>
            <a:r>
              <a:rPr lang="en-US" altLang="en-US" dirty="0"/>
              <a:t>.  </a:t>
            </a:r>
          </a:p>
          <a:p>
            <a:pPr eaLnBrk="1" hangingPunct="1"/>
            <a:r>
              <a:rPr lang="en-US" altLang="en-US" dirty="0"/>
              <a:t>It was an attempt to control </a:t>
            </a:r>
            <a:r>
              <a:rPr lang="en-US" altLang="en-US" u="sng" dirty="0"/>
              <a:t>smuggling</a:t>
            </a:r>
            <a:r>
              <a:rPr lang="en-US" altLang="en-US" dirty="0"/>
              <a:t>.  </a:t>
            </a:r>
          </a:p>
          <a:p>
            <a:pPr eaLnBrk="1" hangingPunct="1"/>
            <a:r>
              <a:rPr lang="en-US" altLang="en-US" dirty="0"/>
              <a:t>It angered the colonists because it took away the right to a </a:t>
            </a:r>
            <a:r>
              <a:rPr lang="en-US" altLang="en-US" u="sng" dirty="0"/>
              <a:t>jury trial </a:t>
            </a:r>
            <a:r>
              <a:rPr lang="en-US" altLang="en-US" dirty="0"/>
              <a:t>in smuggling cases.</a:t>
            </a:r>
          </a:p>
        </p:txBody>
      </p:sp>
      <p:pic>
        <p:nvPicPr>
          <p:cNvPr id="18436" name="Picture 5" descr="su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840" y="4193741"/>
            <a:ext cx="2346551" cy="175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sugar and m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27" y="4164293"/>
            <a:ext cx="192194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sugara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86563"/>
            <a:ext cx="2554066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*The Stamp Act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3505200"/>
          </a:xfrm>
        </p:spPr>
        <p:txBody>
          <a:bodyPr/>
          <a:lstStyle/>
          <a:p>
            <a:pPr eaLnBrk="1" hangingPunct="1"/>
            <a:r>
              <a:rPr lang="en-US" altLang="en-US" dirty="0"/>
              <a:t>This was a tax on almost all </a:t>
            </a:r>
            <a:r>
              <a:rPr lang="en-US" altLang="en-US" u="sng" dirty="0"/>
              <a:t>printed material</a:t>
            </a:r>
            <a:r>
              <a:rPr lang="en-US" altLang="en-US" dirty="0"/>
              <a:t>.  It even included </a:t>
            </a:r>
            <a:r>
              <a:rPr lang="en-US" altLang="en-US" u="sng" dirty="0"/>
              <a:t>newspapers</a:t>
            </a:r>
            <a:r>
              <a:rPr lang="en-US" altLang="en-US" dirty="0"/>
              <a:t>, wills and playing </a:t>
            </a:r>
            <a:r>
              <a:rPr lang="en-US" altLang="en-US" u="sng" dirty="0"/>
              <a:t>cards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Opposition: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-Colonists that only their own assemblies should lay taxes on them.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</a:p>
        </p:txBody>
      </p:sp>
      <p:pic>
        <p:nvPicPr>
          <p:cNvPr id="19460" name="Picture 5" descr="stamp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16163"/>
            <a:ext cx="6042388" cy="27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Stamp Act Opposition Cont.</a:t>
            </a:r>
          </a:p>
        </p:txBody>
      </p:sp>
      <p:sp>
        <p:nvSpPr>
          <p:cNvPr id="20483" name="Text Placeholder 4"/>
          <p:cNvSpPr>
            <a:spLocks noGrp="1"/>
          </p:cNvSpPr>
          <p:nvPr>
            <p:ph type="body" idx="1"/>
          </p:nvPr>
        </p:nvSpPr>
        <p:spPr>
          <a:xfrm>
            <a:off x="449546" y="1013519"/>
            <a:ext cx="4040188" cy="639762"/>
          </a:xfrm>
        </p:spPr>
        <p:txBody>
          <a:bodyPr/>
          <a:lstStyle/>
          <a:p>
            <a:pPr eaLnBrk="1" hangingPunct="1"/>
            <a:r>
              <a:rPr lang="en-US" altLang="en-US" dirty="0"/>
              <a:t>Patrick Henry</a:t>
            </a:r>
          </a:p>
        </p:txBody>
      </p:sp>
      <p:sp>
        <p:nvSpPr>
          <p:cNvPr id="20484" name="Content Placeholder 5"/>
          <p:cNvSpPr>
            <a:spLocks noGrp="1"/>
          </p:cNvSpPr>
          <p:nvPr>
            <p:ph sz="half" idx="2"/>
          </p:nvPr>
        </p:nvSpPr>
        <p:spPr>
          <a:xfrm>
            <a:off x="449546" y="1653281"/>
            <a:ext cx="4040188" cy="4678869"/>
          </a:xfrm>
        </p:spPr>
        <p:txBody>
          <a:bodyPr/>
          <a:lstStyle/>
          <a:p>
            <a:pPr eaLnBrk="1" hangingPunct="1"/>
            <a:r>
              <a:rPr lang="en-US" altLang="en-US" dirty="0"/>
              <a:t>Persuaded the </a:t>
            </a:r>
            <a:r>
              <a:rPr lang="en-US" altLang="en-US" u="sng" dirty="0"/>
              <a:t>Virginia</a:t>
            </a:r>
            <a:r>
              <a:rPr lang="en-US" altLang="en-US" dirty="0"/>
              <a:t> House of Burgesses to pass a </a:t>
            </a:r>
            <a:r>
              <a:rPr lang="en-US" altLang="en-US" u="sng" dirty="0"/>
              <a:t>resolution </a:t>
            </a:r>
            <a:r>
              <a:rPr lang="en-US" altLang="en-US" dirty="0"/>
              <a:t>(a formal expression of opinion) declaring on the colonies could tax their citizens.</a:t>
            </a:r>
          </a:p>
          <a:p>
            <a:pPr eaLnBrk="1" hangingPunct="1"/>
            <a:r>
              <a:rPr lang="en-US" altLang="en-US" dirty="0"/>
              <a:t>Quotes: “I’m not a Virginian, I’m an American”</a:t>
            </a:r>
          </a:p>
          <a:p>
            <a:pPr marL="0" indent="0" eaLnBrk="1" hangingPunct="1">
              <a:buNone/>
            </a:pPr>
            <a:r>
              <a:rPr lang="en-US" altLang="en-US" dirty="0"/>
              <a:t>“…Give me liberty or Give me death!”</a:t>
            </a:r>
          </a:p>
        </p:txBody>
      </p:sp>
      <p:sp>
        <p:nvSpPr>
          <p:cNvPr id="20485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7874" y="1333400"/>
            <a:ext cx="4041775" cy="639762"/>
          </a:xfrm>
        </p:spPr>
        <p:txBody>
          <a:bodyPr/>
          <a:lstStyle/>
          <a:p>
            <a:pPr eaLnBrk="1" hangingPunct="1"/>
            <a:r>
              <a:rPr lang="en-US" altLang="en-US" dirty="0"/>
              <a:t>Samuel Adams</a:t>
            </a:r>
          </a:p>
        </p:txBody>
      </p:sp>
      <p:sp>
        <p:nvSpPr>
          <p:cNvPr id="20486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874331"/>
            <a:ext cx="4041775" cy="3951288"/>
          </a:xfrm>
        </p:spPr>
        <p:txBody>
          <a:bodyPr/>
          <a:lstStyle/>
          <a:p>
            <a:pPr eaLnBrk="1" hangingPunct="1"/>
            <a:r>
              <a:rPr lang="en-US" altLang="en-US" dirty="0"/>
              <a:t>Started an organization in Boston called, “The </a:t>
            </a:r>
            <a:r>
              <a:rPr lang="en-US" altLang="en-US" u="sng" dirty="0"/>
              <a:t>Sons</a:t>
            </a:r>
            <a:r>
              <a:rPr lang="en-US" altLang="en-US" dirty="0"/>
              <a:t> of </a:t>
            </a:r>
            <a:r>
              <a:rPr lang="en-US" altLang="en-US" u="sng" dirty="0"/>
              <a:t>Liberty</a:t>
            </a:r>
            <a:r>
              <a:rPr lang="en-US" altLang="en-US" dirty="0"/>
              <a:t>”.</a:t>
            </a:r>
          </a:p>
          <a:p>
            <a:pPr eaLnBrk="1" hangingPunct="1"/>
            <a:r>
              <a:rPr lang="en-US" altLang="en-US" dirty="0"/>
              <a:t>They led protests against the Stamp Act.</a:t>
            </a:r>
          </a:p>
        </p:txBody>
      </p:sp>
      <p:pic>
        <p:nvPicPr>
          <p:cNvPr id="20487" name="Picture 8" descr="sam ad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176" y="3828228"/>
            <a:ext cx="175955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9" descr="Patrick-Hen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18900"/>
            <a:ext cx="1734307" cy="209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StampAct Opposition Cont.</a:t>
            </a:r>
          </a:p>
        </p:txBody>
      </p:sp>
      <p:sp>
        <p:nvSpPr>
          <p:cNvPr id="21507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dirty="0"/>
              <a:t>Other groups throughout the colonies protested by burning </a:t>
            </a:r>
            <a:r>
              <a:rPr lang="en-US" altLang="en-US" u="sng" dirty="0"/>
              <a:t>effigies</a:t>
            </a:r>
            <a:r>
              <a:rPr lang="en-US" altLang="en-US" dirty="0"/>
              <a:t> (rag figures) representing tax collectors.</a:t>
            </a:r>
          </a:p>
          <a:p>
            <a:pPr eaLnBrk="1" hangingPunct="1"/>
            <a:r>
              <a:rPr lang="en-US" altLang="en-US" dirty="0"/>
              <a:t>Stamp Act Congress:</a:t>
            </a:r>
            <a:r>
              <a:rPr lang="en-US" altLang="en-US" u="sng" dirty="0"/>
              <a:t> 9 </a:t>
            </a:r>
            <a:r>
              <a:rPr lang="en-US" altLang="en-US" dirty="0"/>
              <a:t>colonies met and drafted a</a:t>
            </a:r>
            <a:r>
              <a:rPr lang="en-US" altLang="en-US" u="sng" dirty="0"/>
              <a:t> petition </a:t>
            </a:r>
            <a:r>
              <a:rPr lang="en-US" altLang="en-US" dirty="0"/>
              <a:t>to the </a:t>
            </a:r>
            <a:r>
              <a:rPr lang="en-US" altLang="en-US" u="sng" dirty="0"/>
              <a:t>king </a:t>
            </a:r>
            <a:r>
              <a:rPr lang="en-US" altLang="en-US" dirty="0"/>
              <a:t>and Parliament.  </a:t>
            </a:r>
          </a:p>
          <a:p>
            <a:pPr eaLnBrk="1" hangingPunct="1"/>
            <a:r>
              <a:rPr lang="en-US" altLang="en-US" dirty="0"/>
              <a:t>Colonists urged merchants to </a:t>
            </a:r>
            <a:r>
              <a:rPr lang="en-US" altLang="en-US" u="sng" dirty="0"/>
              <a:t>boycott </a:t>
            </a:r>
            <a:r>
              <a:rPr lang="en-US" altLang="en-US" dirty="0"/>
              <a:t>(refuse to buy) British goods.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Stamp Act Cont.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Parliament eventually </a:t>
            </a:r>
            <a:r>
              <a:rPr lang="en-US" altLang="en-US" u="sng" dirty="0"/>
              <a:t>repealed </a:t>
            </a:r>
            <a:r>
              <a:rPr lang="en-US" altLang="en-US" dirty="0"/>
              <a:t>(cancelled) the Stamp Act.</a:t>
            </a:r>
          </a:p>
          <a:p>
            <a:pPr eaLnBrk="1" hangingPunct="1"/>
            <a:r>
              <a:rPr lang="en-US" altLang="en-US" dirty="0"/>
              <a:t>It was replaced with the</a:t>
            </a:r>
            <a:r>
              <a:rPr lang="en-US" altLang="en-US" u="sng" dirty="0"/>
              <a:t> Declaratory </a:t>
            </a:r>
            <a:r>
              <a:rPr lang="en-US" altLang="en-US" dirty="0"/>
              <a:t>Act: </a:t>
            </a:r>
            <a:r>
              <a:rPr lang="en-US" altLang="en-US" u="sng" dirty="0"/>
              <a:t>stated that Parliament had the right to tax and make decisions for the British colonies “in all cases.”</a:t>
            </a:r>
          </a:p>
        </p:txBody>
      </p:sp>
      <p:pic>
        <p:nvPicPr>
          <p:cNvPr id="22532" name="Picture 5" descr="st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96" y="4114800"/>
            <a:ext cx="1656529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s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17748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sonsof libe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wp21ad8cd0_0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467600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*The Townshend Acts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dirty="0"/>
              <a:t>They were a set of taxes that applied to imported goods such as </a:t>
            </a:r>
            <a:r>
              <a:rPr lang="en-US" altLang="en-US" u="sng" dirty="0"/>
              <a:t>glass</a:t>
            </a:r>
            <a:r>
              <a:rPr lang="en-US" altLang="en-US" dirty="0"/>
              <a:t>, tea, and </a:t>
            </a:r>
            <a:r>
              <a:rPr lang="en-US" altLang="en-US" u="sng" dirty="0"/>
              <a:t>paper</a:t>
            </a:r>
            <a:r>
              <a:rPr lang="en-US" altLang="en-US" dirty="0"/>
              <a:t>.  The tax was paid when the goods </a:t>
            </a:r>
            <a:r>
              <a:rPr lang="en-US" altLang="en-US" u="sng" dirty="0"/>
              <a:t>arrived</a:t>
            </a:r>
            <a:r>
              <a:rPr lang="en-US" altLang="en-US" dirty="0"/>
              <a:t> or the port of entry.</a:t>
            </a:r>
          </a:p>
          <a:p>
            <a:pPr eaLnBrk="1" hangingPunct="1"/>
            <a:r>
              <a:rPr lang="en-US" altLang="en-US" dirty="0"/>
              <a:t>Opposition: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-</a:t>
            </a:r>
            <a:r>
              <a:rPr lang="en-US" altLang="en-US" u="sng" dirty="0"/>
              <a:t>Felt only representatives to Parliament should impose taxes on colonists.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-Women organized groups called</a:t>
            </a:r>
            <a:r>
              <a:rPr lang="en-US" altLang="en-US" u="sng" dirty="0"/>
              <a:t> Daughters </a:t>
            </a:r>
            <a:r>
              <a:rPr lang="en-US" altLang="en-US" dirty="0"/>
              <a:t>of </a:t>
            </a:r>
            <a:r>
              <a:rPr lang="en-US" altLang="en-US" u="sng" dirty="0"/>
              <a:t>Liberty</a:t>
            </a:r>
            <a:r>
              <a:rPr lang="en-US" altLang="en-US" dirty="0"/>
              <a:t>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-They urged </a:t>
            </a:r>
            <a:r>
              <a:rPr lang="en-US" altLang="en-US" u="sng" dirty="0"/>
              <a:t>Americans </a:t>
            </a:r>
            <a:r>
              <a:rPr lang="en-US" altLang="en-US" dirty="0"/>
              <a:t>to wear</a:t>
            </a:r>
            <a:r>
              <a:rPr lang="en-US" altLang="en-US" u="sng" dirty="0"/>
              <a:t> homemade </a:t>
            </a:r>
            <a:r>
              <a:rPr lang="en-US" altLang="en-US" dirty="0"/>
              <a:t>fabrics and produce other goods they needed and not buy </a:t>
            </a:r>
            <a:r>
              <a:rPr lang="en-US" altLang="en-US" u="sng" dirty="0"/>
              <a:t>British</a:t>
            </a:r>
            <a:r>
              <a:rPr lang="en-US" altLang="en-US" dirty="0"/>
              <a:t> goods.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Cause #5: The Boston Massacre-March 5, 1770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altLang="en-US" u="sng" dirty="0"/>
              <a:t>Trouble began in Boston in 1768</a:t>
            </a:r>
          </a:p>
          <a:p>
            <a:r>
              <a:rPr lang="en-US" altLang="en-US" u="sng" dirty="0"/>
              <a:t>Great Britain sent “Redcoats” after hearing colonists on the brink of rebellion.  Set up camps in the center of the city.</a:t>
            </a:r>
          </a:p>
          <a:p>
            <a:r>
              <a:rPr lang="en-US" altLang="en-US" u="sng" dirty="0"/>
              <a:t>Mob instigated a violent encounter with British troops.</a:t>
            </a:r>
          </a:p>
          <a:p>
            <a:r>
              <a:rPr lang="en-US" altLang="en-US" dirty="0"/>
              <a:t>How many colonists were killed? </a:t>
            </a:r>
            <a:r>
              <a:rPr lang="en-US" altLang="en-US" u="sng" dirty="0"/>
              <a:t>5</a:t>
            </a:r>
          </a:p>
          <a:p>
            <a:r>
              <a:rPr lang="en-US" altLang="en-US" u="sng" dirty="0" err="1"/>
              <a:t>Crispus</a:t>
            </a:r>
            <a:r>
              <a:rPr lang="en-US" altLang="en-US" u="sng" dirty="0"/>
              <a:t> Attucks-a </a:t>
            </a:r>
            <a:r>
              <a:rPr lang="en-US" altLang="en-US" dirty="0"/>
              <a:t>dock worker was one of the colonists killed.  (1</a:t>
            </a:r>
            <a:r>
              <a:rPr lang="en-US" altLang="en-US" baseline="30000" dirty="0"/>
              <a:t>st</a:t>
            </a:r>
            <a:r>
              <a:rPr lang="en-US" altLang="en-US" dirty="0"/>
              <a:t> casualty of the war)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79C2-EF41-47EA-A0EF-A14958484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B62F05C8-46A7-4986-9F6C-67A0FFFA49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1989" y="1508324"/>
            <a:ext cx="5284787" cy="3963590"/>
          </a:xfrm>
          <a:prstGeom prst="rect">
            <a:avLst/>
          </a:prstGeom>
        </p:spPr>
      </p:pic>
      <p:pic>
        <p:nvPicPr>
          <p:cNvPr id="11" name="Picture 10" descr="A picture containing table&#10;&#10;Description automatically generated">
            <a:extLst>
              <a:ext uri="{FF2B5EF4-FFF2-40B4-BE49-F238E27FC236}">
                <a16:creationId xmlns:a16="http://schemas.microsoft.com/office/drawing/2014/main" id="{95051BAC-37AA-4646-BF25-B5795703D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1499" y="1678980"/>
            <a:ext cx="5589588" cy="419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42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8D407-DEAB-4FED-8E3F-21BA2F76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  <p:pic>
        <p:nvPicPr>
          <p:cNvPr id="5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00E7FD4C-BF6A-47F4-B09F-F2895BC3A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48075" y="1343025"/>
            <a:ext cx="5562600" cy="4171950"/>
          </a:xfrm>
          <a:prstGeom prst="rect">
            <a:avLst/>
          </a:prstGeom>
        </p:spPr>
      </p:pic>
      <p:pic>
        <p:nvPicPr>
          <p:cNvPr id="7" name="Picture 6" descr="A picture containing object, person, street, young&#10;&#10;Description automatically generated">
            <a:extLst>
              <a:ext uri="{FF2B5EF4-FFF2-40B4-BE49-F238E27FC236}">
                <a16:creationId xmlns:a16="http://schemas.microsoft.com/office/drawing/2014/main" id="{A31B5923-3ED5-401E-A6DC-FA7D933899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75" y="17145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26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 Massacre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Colonial leaders used the killings as </a:t>
            </a:r>
            <a:r>
              <a:rPr lang="en-US" u="sng" dirty="0"/>
              <a:t>propaganda</a:t>
            </a:r>
            <a:r>
              <a:rPr lang="en-US" dirty="0"/>
              <a:t> (information made to influence public opinion).</a:t>
            </a:r>
          </a:p>
          <a:p>
            <a:r>
              <a:rPr lang="en-US" dirty="0"/>
              <a:t>Samuel Adams put up posters calling the incident the </a:t>
            </a:r>
            <a:r>
              <a:rPr lang="en-US" u="sng" dirty="0"/>
              <a:t>Boston Massacre.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30725"/>
          </a:xfrm>
        </p:spPr>
        <p:txBody>
          <a:bodyPr/>
          <a:lstStyle/>
          <a:p>
            <a:r>
              <a:rPr lang="en-US" dirty="0"/>
              <a:t>Paul Revere made an </a:t>
            </a:r>
            <a:r>
              <a:rPr lang="en-US" u="sng" dirty="0"/>
              <a:t>engraving</a:t>
            </a:r>
            <a:r>
              <a:rPr lang="en-US" dirty="0"/>
              <a:t> showing the British troops firing on an orderly crowd.</a:t>
            </a:r>
          </a:p>
          <a:p>
            <a:r>
              <a:rPr lang="en-US" dirty="0"/>
              <a:t>This led colonists to call for stronger </a:t>
            </a:r>
            <a:r>
              <a:rPr lang="en-US" u="sng" dirty="0"/>
              <a:t>boycotts</a:t>
            </a:r>
            <a:r>
              <a:rPr lang="en-US" dirty="0"/>
              <a:t> of British goods.</a:t>
            </a:r>
          </a:p>
          <a:p>
            <a:r>
              <a:rPr lang="en-US" dirty="0"/>
              <a:t>Eventually </a:t>
            </a:r>
            <a:r>
              <a:rPr lang="en-US" u="sng" dirty="0"/>
              <a:t>Townshend </a:t>
            </a:r>
            <a:r>
              <a:rPr lang="en-US" dirty="0"/>
              <a:t>Acts repealed except </a:t>
            </a:r>
            <a:r>
              <a:rPr lang="en-US" u="sng" dirty="0"/>
              <a:t>Tea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6063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boston massacre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20650"/>
            <a:ext cx="6096000" cy="697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Cause #6: The Tea Crisis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163637"/>
            <a:ext cx="5715000" cy="4530725"/>
          </a:xfrm>
        </p:spPr>
        <p:txBody>
          <a:bodyPr/>
          <a:lstStyle/>
          <a:p>
            <a:r>
              <a:rPr lang="en-US" altLang="en-US" dirty="0"/>
              <a:t>*Tea Act: Passed by Parliament in 1773 because the</a:t>
            </a:r>
            <a:r>
              <a:rPr lang="en-US" altLang="en-US" u="sng" dirty="0"/>
              <a:t> British </a:t>
            </a:r>
            <a:r>
              <a:rPr lang="en-US" altLang="en-US" dirty="0"/>
              <a:t>East India </a:t>
            </a:r>
            <a:r>
              <a:rPr lang="en-US" altLang="en-US" u="sng" dirty="0"/>
              <a:t>Company</a:t>
            </a:r>
            <a:r>
              <a:rPr lang="en-US" altLang="en-US" dirty="0"/>
              <a:t> was facing ruin.</a:t>
            </a:r>
          </a:p>
          <a:p>
            <a:r>
              <a:rPr lang="en-US" altLang="en-US" dirty="0"/>
              <a:t>It allowed total control of the </a:t>
            </a:r>
            <a:r>
              <a:rPr lang="en-US" altLang="en-US" u="sng" dirty="0"/>
              <a:t>tea</a:t>
            </a:r>
            <a:r>
              <a:rPr lang="en-US" altLang="en-US" dirty="0"/>
              <a:t> trade in America. </a:t>
            </a:r>
          </a:p>
          <a:p>
            <a:r>
              <a:rPr lang="en-US" altLang="en-US" dirty="0"/>
              <a:t>Why mad still?  </a:t>
            </a:r>
            <a:r>
              <a:rPr lang="en-US" altLang="en-US" u="sng" dirty="0"/>
              <a:t>Wanted to choose tea and there was still a tax! </a:t>
            </a:r>
          </a:p>
          <a:p>
            <a:r>
              <a:rPr lang="en-US" altLang="en-US" dirty="0"/>
              <a:t>American merchants called for another </a:t>
            </a:r>
            <a:r>
              <a:rPr lang="en-US" altLang="en-US" u="sng" dirty="0"/>
              <a:t>boycott</a:t>
            </a:r>
            <a:r>
              <a:rPr lang="en-US" altLang="en-US" dirty="0"/>
              <a:t>.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26628" name="Picture 3" descr="bei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450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teata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78" y="2779712"/>
            <a:ext cx="283051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*Boston Tea Party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90800"/>
          </a:xfrm>
        </p:spPr>
        <p:txBody>
          <a:bodyPr/>
          <a:lstStyle/>
          <a:p>
            <a:r>
              <a:rPr lang="en-US" altLang="en-US" dirty="0"/>
              <a:t>The Sons of Liberty organized a group, December </a:t>
            </a:r>
            <a:r>
              <a:rPr lang="en-US" altLang="en-US" u="sng" dirty="0"/>
              <a:t>16</a:t>
            </a:r>
            <a:r>
              <a:rPr lang="en-US" altLang="en-US" dirty="0"/>
              <a:t>, </a:t>
            </a:r>
            <a:r>
              <a:rPr lang="en-US" altLang="en-US" u="sng" dirty="0"/>
              <a:t>1773</a:t>
            </a:r>
            <a:r>
              <a:rPr lang="en-US" altLang="en-US" dirty="0"/>
              <a:t>.  </a:t>
            </a:r>
          </a:p>
          <a:p>
            <a:r>
              <a:rPr lang="en-US" altLang="en-US" dirty="0"/>
              <a:t>They dressed like </a:t>
            </a:r>
            <a:r>
              <a:rPr lang="en-US" altLang="en-US" u="sng" dirty="0"/>
              <a:t>Mohawk Indians </a:t>
            </a:r>
            <a:r>
              <a:rPr lang="en-US" altLang="en-US" dirty="0"/>
              <a:t>and threw </a:t>
            </a:r>
            <a:r>
              <a:rPr lang="en-US" altLang="en-US" u="sng" dirty="0"/>
              <a:t>342 </a:t>
            </a:r>
            <a:r>
              <a:rPr lang="en-US" altLang="en-US" dirty="0"/>
              <a:t>chests of Tea into Boston Harbor.</a:t>
            </a:r>
          </a:p>
          <a:p>
            <a:r>
              <a:rPr lang="en-US" altLang="en-US" dirty="0"/>
              <a:t>Tea Party Commercial </a:t>
            </a:r>
            <a:r>
              <a:rPr lang="en-US" altLang="en-US" dirty="0">
                <a:hlinkClick r:id="rId2"/>
              </a:rPr>
              <a:t>1</a:t>
            </a:r>
            <a:r>
              <a:rPr lang="en-US" altLang="en-US" dirty="0"/>
              <a:t>, </a:t>
            </a:r>
            <a:r>
              <a:rPr lang="en-US" altLang="en-US" dirty="0">
                <a:hlinkClick r:id="rId3"/>
              </a:rPr>
              <a:t>2</a:t>
            </a:r>
            <a:endParaRPr lang="en-US" altLang="en-US" dirty="0"/>
          </a:p>
        </p:txBody>
      </p:sp>
      <p:pic>
        <p:nvPicPr>
          <p:cNvPr id="27652" name="Picture 3" descr="btppi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57600"/>
            <a:ext cx="32004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4f_TeaLeav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CE797-75CD-4C9F-B1D3-09BA99952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 Tea Party Pictures</a:t>
            </a:r>
          </a:p>
        </p:txBody>
      </p:sp>
      <p:pic>
        <p:nvPicPr>
          <p:cNvPr id="5" name="Picture 4" descr="A picture containing car, sitting, open, person&#10;&#10;Description automatically generated">
            <a:extLst>
              <a:ext uri="{FF2B5EF4-FFF2-40B4-BE49-F238E27FC236}">
                <a16:creationId xmlns:a16="http://schemas.microsoft.com/office/drawing/2014/main" id="{563B0586-ECB9-45E1-B2AE-B399D3F677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7933" y="1661477"/>
            <a:ext cx="5638800" cy="4229100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051CA3C8-4FCE-452A-BE83-2744D78FB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0707" y="1604303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76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C0F5-C365-4CEF-96FD-13FC3561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 Tea Party Pictures</a:t>
            </a:r>
          </a:p>
        </p:txBody>
      </p:sp>
      <p:pic>
        <p:nvPicPr>
          <p:cNvPr id="5" name="Picture 4" descr="A bridge over a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C3C0B729-3275-42C0-9A5F-77664463B5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971550"/>
            <a:ext cx="784860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9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Cause #1: English Colonial Rule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*The Navigation Acts </a:t>
            </a:r>
            <a:r>
              <a:rPr lang="en-US" altLang="en-US" u="sng" dirty="0"/>
              <a:t>1651-1673</a:t>
            </a:r>
          </a:p>
          <a:p>
            <a:pPr eaLnBrk="1" hangingPunct="1"/>
            <a:r>
              <a:rPr lang="en-US" altLang="en-US" dirty="0"/>
              <a:t>England like many other European nations started to follow the theory of </a:t>
            </a:r>
            <a:r>
              <a:rPr lang="en-US" altLang="en-US" u="sng" dirty="0"/>
              <a:t>Mercantilism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This meant that they were trying to build wealth by exporting more than they were importing.</a:t>
            </a:r>
          </a:p>
        </p:txBody>
      </p:sp>
      <p:pic>
        <p:nvPicPr>
          <p:cNvPr id="8196" name="Picture 4" descr="money-ba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4397375"/>
            <a:ext cx="16954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mon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07" y="4724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ouses-Of-Parlia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70507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6E96C-3228-4429-BA1D-DC55B0C1F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Boston Tea Party Pictures</a:t>
            </a:r>
          </a:p>
        </p:txBody>
      </p:sp>
      <p:pic>
        <p:nvPicPr>
          <p:cNvPr id="5" name="Picture 4" descr="A boat sitting on top of a building&#10;&#10;Description automatically generated">
            <a:extLst>
              <a:ext uri="{FF2B5EF4-FFF2-40B4-BE49-F238E27FC236}">
                <a16:creationId xmlns:a16="http://schemas.microsoft.com/office/drawing/2014/main" id="{5AFA3C0E-8975-4FFC-AB26-6507D8D5CD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2" b="17803"/>
          <a:stretch/>
        </p:blipFill>
        <p:spPr>
          <a:xfrm>
            <a:off x="457200" y="1600200"/>
            <a:ext cx="8229600" cy="4530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707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*Intolerable Acts (Coercive Acts)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6400800"/>
          </a:xfrm>
        </p:spPr>
        <p:txBody>
          <a:bodyPr/>
          <a:lstStyle/>
          <a:p>
            <a:pPr>
              <a:defRPr/>
            </a:pPr>
            <a:r>
              <a:rPr lang="en-US" dirty="0"/>
              <a:t>King </a:t>
            </a:r>
            <a:r>
              <a:rPr lang="en-US" u="sng" dirty="0"/>
              <a:t>George III</a:t>
            </a:r>
            <a:r>
              <a:rPr lang="en-US" dirty="0"/>
              <a:t> realized England was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 losing control of the colonies.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/>
              <a:t>	-Act was designed to</a:t>
            </a:r>
            <a:r>
              <a:rPr lang="en-US" u="sng" dirty="0"/>
              <a:t> punish </a:t>
            </a:r>
            <a:r>
              <a:rPr lang="en-US" dirty="0"/>
              <a:t>the colonists.</a:t>
            </a:r>
          </a:p>
          <a:p>
            <a:pPr>
              <a:buNone/>
              <a:defRPr/>
            </a:pPr>
            <a:r>
              <a:rPr lang="en-US" dirty="0"/>
              <a:t>	 -Forced Bostonians to</a:t>
            </a:r>
            <a:r>
              <a:rPr lang="en-US" u="sng" dirty="0"/>
              <a:t> house </a:t>
            </a:r>
            <a:r>
              <a:rPr lang="en-US" dirty="0"/>
              <a:t>British </a:t>
            </a:r>
            <a:r>
              <a:rPr lang="en-US" u="sng" dirty="0"/>
              <a:t>soldiers</a:t>
            </a:r>
            <a:r>
              <a:rPr lang="en-US" dirty="0"/>
              <a:t> in colonists’ homes. </a:t>
            </a:r>
            <a:r>
              <a:rPr lang="en-US" b="1" dirty="0"/>
              <a:t>(Quartering Act) </a:t>
            </a:r>
          </a:p>
          <a:p>
            <a:pPr>
              <a:buNone/>
              <a:defRPr/>
            </a:pPr>
            <a:r>
              <a:rPr lang="en-US" b="1" dirty="0"/>
              <a:t>	</a:t>
            </a:r>
            <a:r>
              <a:rPr lang="en-US" dirty="0"/>
              <a:t>-Town meetings were </a:t>
            </a:r>
            <a:r>
              <a:rPr lang="en-US" u="sng" dirty="0"/>
              <a:t>banned</a:t>
            </a:r>
            <a:r>
              <a:rPr lang="en-US" dirty="0"/>
              <a:t>.</a:t>
            </a:r>
          </a:p>
          <a:p>
            <a:pPr>
              <a:buNone/>
              <a:defRPr/>
            </a:pPr>
            <a:r>
              <a:rPr lang="en-US" dirty="0"/>
              <a:t>	-Closed </a:t>
            </a:r>
            <a:r>
              <a:rPr lang="en-US" u="sng" dirty="0"/>
              <a:t>Boston</a:t>
            </a:r>
            <a:r>
              <a:rPr lang="en-US" dirty="0"/>
              <a:t> Harbor until the ruined </a:t>
            </a:r>
            <a:r>
              <a:rPr lang="en-US" u="sng" dirty="0"/>
              <a:t>tea</a:t>
            </a:r>
            <a:r>
              <a:rPr lang="en-US" dirty="0"/>
              <a:t> was paid for.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/>
              <a:t>	-Food and </a:t>
            </a:r>
            <a:r>
              <a:rPr lang="en-US" u="sng" dirty="0"/>
              <a:t>supplies </a:t>
            </a:r>
            <a:r>
              <a:rPr lang="en-US" dirty="0"/>
              <a:t>couldn’t get in.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/>
              <a:t>	-Colonists called the Coercive Acts the </a:t>
            </a:r>
            <a:r>
              <a:rPr lang="en-US" u="sng" dirty="0"/>
              <a:t>Intolerable</a:t>
            </a:r>
            <a:r>
              <a:rPr lang="en-US" dirty="0"/>
              <a:t> Acts because they were </a:t>
            </a:r>
            <a:r>
              <a:rPr lang="en-US" u="sng" dirty="0"/>
              <a:t>painful</a:t>
            </a:r>
            <a:r>
              <a:rPr lang="en-US" dirty="0"/>
              <a:t> and </a:t>
            </a:r>
            <a:r>
              <a:rPr lang="en-US" u="sng" dirty="0"/>
              <a:t>unbearable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/>
              <a:t>		</a:t>
            </a:r>
            <a:endParaRPr lang="en-US" b="1" dirty="0"/>
          </a:p>
        </p:txBody>
      </p:sp>
      <p:pic>
        <p:nvPicPr>
          <p:cNvPr id="28676" name="Picture 3" descr="george-iii-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3" y="0"/>
            <a:ext cx="15827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Navigation Acts Cont.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979987"/>
          </a:xfrm>
        </p:spPr>
        <p:txBody>
          <a:bodyPr/>
          <a:lstStyle/>
          <a:p>
            <a:pPr eaLnBrk="1" hangingPunct="1"/>
            <a:r>
              <a:rPr lang="en-US" altLang="en-US" dirty="0"/>
              <a:t>Making $: </a:t>
            </a:r>
            <a:r>
              <a:rPr lang="en-US" altLang="en-US" u="sng" dirty="0"/>
              <a:t>Raw materials from colonies and colonists had to buy English manufactured goods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Describe: </a:t>
            </a:r>
            <a:r>
              <a:rPr lang="en-US" altLang="en-US" u="sng" dirty="0"/>
              <a:t>Couldn’t use foreign ships even if rates were cheaper.  Could only send products to places in England’s Empire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Reaction: </a:t>
            </a:r>
            <a:r>
              <a:rPr lang="en-US" altLang="en-US" u="sng" dirty="0"/>
              <a:t>Colonists didn’t mind at first, but started to resent the restrictions.  Some ignored the laws and started smuggling or trading illegally.</a:t>
            </a:r>
          </a:p>
        </p:txBody>
      </p:sp>
      <p:pic>
        <p:nvPicPr>
          <p:cNvPr id="9220" name="Picture 4" descr="british shi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511425" cy="156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Cause #2: The French and Indian War.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81600" cy="4886325"/>
          </a:xfrm>
        </p:spPr>
        <p:txBody>
          <a:bodyPr/>
          <a:lstStyle/>
          <a:p>
            <a:pPr eaLnBrk="1" hangingPunct="1"/>
            <a:r>
              <a:rPr lang="en-US" altLang="en-US" dirty="0"/>
              <a:t>Both wanted control of the </a:t>
            </a:r>
            <a:r>
              <a:rPr lang="en-US" altLang="en-US" u="sng" dirty="0"/>
              <a:t>Ohio River Valley,</a:t>
            </a:r>
            <a:r>
              <a:rPr lang="en-US" altLang="en-US" dirty="0"/>
              <a:t> the lands west of the </a:t>
            </a:r>
            <a:r>
              <a:rPr lang="en-US" altLang="en-US" u="sng" dirty="0"/>
              <a:t>Appalachian Mountains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Both sides began building forts in the Ohio River Valley.  Because the French controlled the land they attacked and took a British fort and renamed it </a:t>
            </a:r>
            <a:r>
              <a:rPr lang="en-US" altLang="en-US" u="sng" dirty="0"/>
              <a:t>Fort Duquesne.</a:t>
            </a:r>
          </a:p>
        </p:txBody>
      </p:sp>
      <p:pic>
        <p:nvPicPr>
          <p:cNvPr id="10244" name="Picture 4" descr="appalachian_mount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14401"/>
            <a:ext cx="3505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BEB12-308F-4119-BD76-06A738D49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British and French Rivalry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94A3D-29DD-42C6-A770-5C7D258E2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3637"/>
            <a:ext cx="4648200" cy="4530725"/>
          </a:xfrm>
        </p:spPr>
        <p:txBody>
          <a:bodyPr/>
          <a:lstStyle/>
          <a:p>
            <a:r>
              <a:rPr lang="en-US" u="sng" dirty="0"/>
              <a:t>George Washington </a:t>
            </a:r>
            <a:r>
              <a:rPr lang="en-US" dirty="0"/>
              <a:t>tried to take Duquesne back.</a:t>
            </a:r>
          </a:p>
          <a:p>
            <a:r>
              <a:rPr lang="en-US" dirty="0"/>
              <a:t>Under his command they built </a:t>
            </a:r>
            <a:r>
              <a:rPr lang="en-US" u="sng" dirty="0"/>
              <a:t>Fort Necessity</a:t>
            </a:r>
            <a:r>
              <a:rPr lang="en-US" dirty="0"/>
              <a:t>.</a:t>
            </a:r>
          </a:p>
          <a:p>
            <a:r>
              <a:rPr lang="en-US" dirty="0"/>
              <a:t>Fort Necessity also taken by the French.</a:t>
            </a:r>
          </a:p>
          <a:p>
            <a:r>
              <a:rPr lang="en-US" dirty="0"/>
              <a:t>Beginning of </a:t>
            </a:r>
            <a:r>
              <a:rPr lang="en-US" u="sng" dirty="0"/>
              <a:t>George Washington’s </a:t>
            </a:r>
            <a:r>
              <a:rPr lang="en-US" dirty="0"/>
              <a:t>military career.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47925-2F5C-4419-90C3-94A0D7525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38" y="1344878"/>
            <a:ext cx="3889724" cy="442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3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*Iroquois Confederacy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u="sng" dirty="0"/>
              <a:t>French</a:t>
            </a:r>
            <a:r>
              <a:rPr lang="en-US" altLang="en-US" dirty="0"/>
              <a:t> had more NA allies because of their </a:t>
            </a:r>
            <a:r>
              <a:rPr lang="en-US" altLang="en-US" u="sng" dirty="0"/>
              <a:t>Fur Trade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u="sng" dirty="0"/>
              <a:t>Most powerful group of Native Americans in the Northeast.  Also, known as the 6 Nations</a:t>
            </a:r>
          </a:p>
          <a:p>
            <a:pPr eaLnBrk="1" hangingPunct="1"/>
            <a:r>
              <a:rPr lang="en-US" altLang="en-US" dirty="0"/>
              <a:t>The Iroquois Confederacy agreed to remain </a:t>
            </a:r>
            <a:r>
              <a:rPr lang="en-US" altLang="en-US" u="sng" dirty="0"/>
              <a:t>neutral</a:t>
            </a:r>
            <a:r>
              <a:rPr lang="en-US" altLang="en-US" dirty="0"/>
              <a:t> between the French and British.</a:t>
            </a:r>
          </a:p>
        </p:txBody>
      </p:sp>
      <p:pic>
        <p:nvPicPr>
          <p:cNvPr id="11268" name="Picture 4" descr="250px-Flag_of_the_Iroquois_Confederacy_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0155"/>
            <a:ext cx="2381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sixarro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97896"/>
            <a:ext cx="1600717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age result for iroquois confederation 6 na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89" y="4560275"/>
            <a:ext cx="3048000" cy="22167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Albany Plan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Plan made up by </a:t>
            </a:r>
            <a:r>
              <a:rPr lang="en-US" altLang="en-US" u="sng" dirty="0"/>
              <a:t>Benjamin Franklin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u="sng" dirty="0"/>
              <a:t>Called for a united Colonial Government.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Failed: </a:t>
            </a:r>
            <a:r>
              <a:rPr lang="en-US" altLang="en-US" u="sng" dirty="0"/>
              <a:t>None of the colonies approved the plan.  They were afraid to give up their own power.  Didn’t unite the colonists against the French.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Literary analysis questions?</a:t>
            </a:r>
          </a:p>
        </p:txBody>
      </p:sp>
      <p:pic>
        <p:nvPicPr>
          <p:cNvPr id="12292" name="Picture 4" descr="join or 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67" y="4316412"/>
            <a:ext cx="29718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alb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65637"/>
            <a:ext cx="4343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*The French and Indian War Breaks Out.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91000" cy="4530725"/>
          </a:xfrm>
        </p:spPr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u="sng" dirty="0"/>
              <a:t>French</a:t>
            </a:r>
            <a:r>
              <a:rPr lang="en-US" altLang="en-US" dirty="0"/>
              <a:t> enjoyed early success in the war fighting against mostly</a:t>
            </a:r>
            <a:r>
              <a:rPr lang="en-US" altLang="en-US" u="sng" dirty="0"/>
              <a:t> colonists </a:t>
            </a:r>
            <a:r>
              <a:rPr lang="en-US" altLang="en-US" dirty="0"/>
              <a:t>west of the App. Mtns. And benefitting from the aid of </a:t>
            </a:r>
            <a:r>
              <a:rPr lang="en-US" altLang="en-US" u="sng" dirty="0"/>
              <a:t>Native American </a:t>
            </a:r>
            <a:r>
              <a:rPr lang="en-US" altLang="en-US" dirty="0"/>
              <a:t>allies.</a:t>
            </a:r>
          </a:p>
        </p:txBody>
      </p:sp>
      <p:pic>
        <p:nvPicPr>
          <p:cNvPr id="13316" name="Picture 4" descr="battlemap_of_the_french_and_indian_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676400"/>
            <a:ext cx="4562475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1313</Words>
  <Application>Microsoft Office PowerPoint</Application>
  <PresentationFormat>On-screen Show (4:3)</PresentationFormat>
  <Paragraphs>114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Garamond</vt:lpstr>
      <vt:lpstr>Wingdings</vt:lpstr>
      <vt:lpstr>Edge</vt:lpstr>
      <vt:lpstr>Unit 2: Causes of the Revolutionary War</vt:lpstr>
      <vt:lpstr>PowerPoint Presentation</vt:lpstr>
      <vt:lpstr>Cause #1: English Colonial Rule</vt:lpstr>
      <vt:lpstr>Navigation Acts Cont.</vt:lpstr>
      <vt:lpstr>Cause #2: The French and Indian War.</vt:lpstr>
      <vt:lpstr>British and French Rivalry Cont.</vt:lpstr>
      <vt:lpstr>*Iroquois Confederacy</vt:lpstr>
      <vt:lpstr>The Albany Plan</vt:lpstr>
      <vt:lpstr>*The French and Indian War Breaks Out.</vt:lpstr>
      <vt:lpstr>French and Indian War Cont.</vt:lpstr>
      <vt:lpstr>*The Treaty of Paris 1763</vt:lpstr>
      <vt:lpstr>Cause #3: The Proclamation of 1763</vt:lpstr>
      <vt:lpstr>3.  Proclamation Continued</vt:lpstr>
      <vt:lpstr>Cause #4: Taxation without Representation</vt:lpstr>
      <vt:lpstr>*The Sugar Act</vt:lpstr>
      <vt:lpstr>*The Stamp Act</vt:lpstr>
      <vt:lpstr>Stamp Act Opposition Cont.</vt:lpstr>
      <vt:lpstr>StampAct Opposition Cont.</vt:lpstr>
      <vt:lpstr>Stamp Act Cont.</vt:lpstr>
      <vt:lpstr>*The Townshend Acts</vt:lpstr>
      <vt:lpstr>Cause #5: The Boston Massacre-March 5, 1770</vt:lpstr>
      <vt:lpstr>Pictures</vt:lpstr>
      <vt:lpstr>Pictures</vt:lpstr>
      <vt:lpstr>Boston Massacre Continued</vt:lpstr>
      <vt:lpstr>PowerPoint Presentation</vt:lpstr>
      <vt:lpstr>Cause #6: The Tea Crisis</vt:lpstr>
      <vt:lpstr>*Boston Tea Party</vt:lpstr>
      <vt:lpstr>Boston Tea Party Pictures</vt:lpstr>
      <vt:lpstr>Boston Tea Party Pictures</vt:lpstr>
      <vt:lpstr>Boston Tea Party Pictures</vt:lpstr>
      <vt:lpstr>*Intolerable Acts (Coercive Acts)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Causes of the Revolutionary War</dc:title>
  <dc:creator>Zerr, Mitchell R</dc:creator>
  <cp:lastModifiedBy>Zerr, Mitchell R</cp:lastModifiedBy>
  <cp:revision>1</cp:revision>
  <dcterms:created xsi:type="dcterms:W3CDTF">2020-09-28T12:54:28Z</dcterms:created>
  <dcterms:modified xsi:type="dcterms:W3CDTF">2020-09-28T12:54:36Z</dcterms:modified>
</cp:coreProperties>
</file>