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2" r:id="rId6"/>
    <p:sldId id="259" r:id="rId7"/>
    <p:sldId id="265" r:id="rId8"/>
    <p:sldId id="260" r:id="rId9"/>
    <p:sldId id="261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76A6-F79F-4C22-AA4D-7026BAE3862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2272-DF14-4378-A701-F1E866E1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8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76A6-F79F-4C22-AA4D-7026BAE3862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2272-DF14-4378-A701-F1E866E1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4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76A6-F79F-4C22-AA4D-7026BAE3862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2272-DF14-4378-A701-F1E866E1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9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76A6-F79F-4C22-AA4D-7026BAE3862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2272-DF14-4378-A701-F1E866E1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76A6-F79F-4C22-AA4D-7026BAE3862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2272-DF14-4378-A701-F1E866E1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6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76A6-F79F-4C22-AA4D-7026BAE3862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2272-DF14-4378-A701-F1E866E1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76A6-F79F-4C22-AA4D-7026BAE3862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2272-DF14-4378-A701-F1E866E1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7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76A6-F79F-4C22-AA4D-7026BAE3862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2272-DF14-4378-A701-F1E866E1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76A6-F79F-4C22-AA4D-7026BAE3862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2272-DF14-4378-A701-F1E866E1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76A6-F79F-4C22-AA4D-7026BAE3862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2272-DF14-4378-A701-F1E866E1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7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76A6-F79F-4C22-AA4D-7026BAE3862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2272-DF14-4378-A701-F1E866E1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6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76A6-F79F-4C22-AA4D-7026BAE38622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42272-DF14-4378-A701-F1E866E1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4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81400"/>
            <a:ext cx="7772400" cy="1470025"/>
          </a:xfrm>
        </p:spPr>
        <p:txBody>
          <a:bodyPr/>
          <a:lstStyle/>
          <a:p>
            <a:r>
              <a:rPr lang="en-US" dirty="0" smtClean="0"/>
              <a:t>Texas Revolution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876800"/>
            <a:ext cx="6400800" cy="17526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382561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126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Notebook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3124200" cy="416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29" y="1516743"/>
            <a:ext cx="53721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3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 Poster/Propaganda Poster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13146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30827"/>
            <a:ext cx="2367841" cy="324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1683098" cy="437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138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Flags of Texas Poster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72504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21970"/>
            <a:ext cx="3962400" cy="426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66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 of the Revolution Poster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5029200" cy="377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2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State…of Texas Poster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352800" cy="449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758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Places of the Revolution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400800" cy="49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765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Stars of Texas Poster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6172200" cy="476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16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ABC’s of the Texas Revolution Poster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427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Posters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800600" cy="307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90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38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Texas Revolution Projects</vt:lpstr>
      <vt:lpstr>Quote Poster/Propaganda Poster</vt:lpstr>
      <vt:lpstr>Flags of Texas Poster</vt:lpstr>
      <vt:lpstr>Leaders of the Revolution Poster</vt:lpstr>
      <vt:lpstr>State…of Texas Poster</vt:lpstr>
      <vt:lpstr>Important Places of the Revolution</vt:lpstr>
      <vt:lpstr>Stars of Texas Poster</vt:lpstr>
      <vt:lpstr>ABC’s of the Texas Revolution Poster</vt:lpstr>
      <vt:lpstr>Battle Posters</vt:lpstr>
      <vt:lpstr>Interactive Notebook</vt:lpstr>
    </vt:vector>
  </TitlesOfParts>
  <Company>Brandon Valley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Revolution Projects</dc:title>
  <dc:creator>Zerr  Mitchell</dc:creator>
  <cp:lastModifiedBy>Zerr  Mitchell</cp:lastModifiedBy>
  <cp:revision>6</cp:revision>
  <dcterms:created xsi:type="dcterms:W3CDTF">2017-02-27T15:46:37Z</dcterms:created>
  <dcterms:modified xsi:type="dcterms:W3CDTF">2017-02-27T19:23:01Z</dcterms:modified>
</cp:coreProperties>
</file>