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3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8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7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0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8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1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2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0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DD64-D0DC-4C59-AC3F-335F510085F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834D-0F60-448F-956B-3B94AAB5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1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itary.com/New-Gettysburg-Game/1,16378,gettysburg-main.htm,,00.html" TargetMode="External"/><Relationship Id="rId2" Type="http://schemas.openxmlformats.org/officeDocument/2006/relationships/hyperlink" Target="http://mrnussbaum.com/cwchallenge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bs.org/mercy-street/extras/civil-war-medicine-qui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War Interactive Websites #1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5082" y="1825625"/>
            <a:ext cx="60371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Civil War Challenge – Mapping Activity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Gettysburg Simulation Game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Civil War Medicine Quiz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12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Civil War Interactive Websites #1</vt:lpstr>
    </vt:vector>
  </TitlesOfParts>
  <Company>Brandon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 Interactive Websites</dc:title>
  <dc:creator>Jason Bisbee</dc:creator>
  <cp:lastModifiedBy>Mitchell Zerr</cp:lastModifiedBy>
  <cp:revision>7</cp:revision>
  <dcterms:created xsi:type="dcterms:W3CDTF">2016-04-20T13:03:23Z</dcterms:created>
  <dcterms:modified xsi:type="dcterms:W3CDTF">2018-04-24T14:30:13Z</dcterms:modified>
</cp:coreProperties>
</file>