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5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5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5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8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7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278A-68F0-4324-8007-FC940F6ED38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0A605-28F6-45D8-8267-FB177E685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ia.com/pp/170705.html" TargetMode="External"/><Relationship Id="rId2" Type="http://schemas.openxmlformats.org/officeDocument/2006/relationships/hyperlink" Target="http://mrnussbaum.com/civil-war/interactiv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quia.com/rr/237589.html" TargetMode="External"/><Relationship Id="rId5" Type="http://schemas.openxmlformats.org/officeDocument/2006/relationships/hyperlink" Target="http://mrnussbaum.com/civil-war-states-containers/" TargetMode="External"/><Relationship Id="rId4" Type="http://schemas.openxmlformats.org/officeDocument/2006/relationships/hyperlink" Target="https://www.quia.com/pp/1668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/>
              <a:t>Interactive Websites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hlinkClick r:id="rId2"/>
              </a:rPr>
              <a:t>Interactive Civil War Battle Map</a:t>
            </a:r>
            <a:endParaRPr lang="en-US" dirty="0"/>
          </a:p>
          <a:p>
            <a:pPr algn="l"/>
            <a:endParaRPr lang="en-US" dirty="0">
              <a:hlinkClick r:id="rId3"/>
            </a:endParaRPr>
          </a:p>
          <a:p>
            <a:pPr algn="l"/>
            <a:r>
              <a:rPr lang="en-US" dirty="0">
                <a:hlinkClick r:id="rId3"/>
              </a:rPr>
              <a:t>Civil War Events Timeline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>
                <a:hlinkClick r:id="rId4"/>
              </a:rPr>
              <a:t>Civil War Statements Timeline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>
                <a:hlinkClick r:id="rId5"/>
              </a:rPr>
              <a:t>Civil War Containers Game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>
                <a:hlinkClick r:id="rId6"/>
              </a:rPr>
              <a:t>Millionaire Game-Rags to Riches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0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Interactive Websites #2</vt:lpstr>
    </vt:vector>
  </TitlesOfParts>
  <Company>Brandon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Websites #2</dc:title>
  <dc:creator>Zerr  Mitchell</dc:creator>
  <cp:lastModifiedBy>Mitchell Zerr</cp:lastModifiedBy>
  <cp:revision>4</cp:revision>
  <dcterms:created xsi:type="dcterms:W3CDTF">2017-04-27T15:41:59Z</dcterms:created>
  <dcterms:modified xsi:type="dcterms:W3CDTF">2018-04-24T14:30:24Z</dcterms:modified>
</cp:coreProperties>
</file>